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30" d="100"/>
          <a:sy n="130" d="100"/>
        </p:scale>
        <p:origin x="-408" y="33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ART LINE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ΑΝΩΝΥΜΗ ΒΙΟΜΗΧΑΝΙΚΗ ΤΟΥΡΙΣΤΙΚΗ ΚΑΙ ΕΜΠΟΡΙΚΗ ΕΤΑΙΡΕΙΑ ΟΙΚΙΑΚΟΥ ΚΑΙ ΕΠΑΓΓΕΛΜΑΤΙΚΟΥ ΕΞΟΠΛΙΣΜΟΥ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ΠΕΛΟΠΟΝΝΗΣΟΥ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129,79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72.064,89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228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user4</cp:lastModifiedBy>
  <cp:revision>49</cp:revision>
  <dcterms:created xsi:type="dcterms:W3CDTF">2018-02-13T12:16:57Z</dcterms:created>
  <dcterms:modified xsi:type="dcterms:W3CDTF">2022-02-21T14:24:46Z</dcterms:modified>
</cp:coreProperties>
</file>